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6/1/2018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6/1/2018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6/1/2018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6/1/2018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</p:grpSp>
        </p:grp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61146459-E3C3-4969-9224-5ED50B492D17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How to open a Marijuana Establishment in Chelsea Massachusetts</a:t>
            </a: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CITY OF CHELSEA JUNE 2018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One	FIND A LOCATION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City has adopted a zoning ordinance allowing marijuana establishment to open in certain zones by special permit.   </a:t>
            </a:r>
            <a:endParaRPr lang="en-US" dirty="0"/>
          </a:p>
          <a:p>
            <a:r>
              <a:rPr lang="en-US" dirty="0" smtClean="0"/>
              <a:t> Make sure the type of marijuana establishment you are seeking to open is allowed in the zone you choose. </a:t>
            </a:r>
          </a:p>
          <a:p>
            <a:r>
              <a:rPr lang="en-US" dirty="0" smtClean="0"/>
              <a:t>City’s Zoning Ordinance is Chapter 34 of the Chelsea Code of Ordinances which is found along with the Zoning Map on the City Website – Chelseama.gov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Two	COMMUNITY OUTREACH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State law requires you to hold a community meeting</a:t>
            </a:r>
          </a:p>
          <a:p>
            <a:endParaRPr lang="en-US" dirty="0"/>
          </a:p>
          <a:p>
            <a:pPr lvl="1"/>
            <a:r>
              <a:rPr lang="en-US" dirty="0" smtClean="0"/>
              <a:t>Contact the City Solicitor’s office at 617-466-4150 to schedule a meeting</a:t>
            </a:r>
          </a:p>
          <a:p>
            <a:pPr lvl="1"/>
            <a:r>
              <a:rPr lang="en-US" dirty="0" smtClean="0"/>
              <a:t>Chelsea requires all Public Notices of Community Meetings to be in English and  Spanish</a:t>
            </a:r>
          </a:p>
          <a:p>
            <a:pPr lvl="1"/>
            <a:r>
              <a:rPr lang="en-US" dirty="0" smtClean="0"/>
              <a:t>All Community Meetings require a Spanish Interpreter</a:t>
            </a:r>
          </a:p>
          <a:p>
            <a:pPr lvl="1"/>
            <a:r>
              <a:rPr lang="en-US" dirty="0" smtClean="0"/>
              <a:t>Notices should be published in the Chelsea Record</a:t>
            </a:r>
          </a:p>
          <a:p>
            <a:pPr lvl="1"/>
            <a:r>
              <a:rPr lang="en-US" dirty="0" smtClean="0"/>
              <a:t> The meeting place must be handicapped accessible.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Three		Host Agreement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 host agreement with the City is mandatory under state law.</a:t>
            </a:r>
          </a:p>
          <a:p>
            <a:endParaRPr lang="en-US" dirty="0"/>
          </a:p>
          <a:p>
            <a:pPr lvl="1"/>
            <a:r>
              <a:rPr lang="en-US" dirty="0" smtClean="0"/>
              <a:t>Negotiations are with the City Solicitor and City Manager </a:t>
            </a:r>
            <a:endParaRPr lang="en-US" dirty="0"/>
          </a:p>
          <a:p>
            <a:pPr lvl="1"/>
            <a:r>
              <a:rPr lang="en-US" dirty="0" smtClean="0"/>
              <a:t>After successful negotiations the City will certify that there is a host agreement to the Cannabis Control Commission.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8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    Obtain your State License	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The license you obtain from the Cannabis Control Commission should  mirror the license agreed upon in the Host Agreement and that presented in the Community Meeting.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City is giving preference to those businesses certified as Economic Empowerment licensees.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00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0112" y="914399"/>
            <a:ext cx="10892287" cy="109555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Step 5    Obtain Local Permits and Licenses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Chelsea has instituted a two part process:</a:t>
            </a:r>
          </a:p>
          <a:p>
            <a:endParaRPr lang="en-US" dirty="0"/>
          </a:p>
          <a:p>
            <a:r>
              <a:rPr lang="en-US" dirty="0" smtClean="0"/>
              <a:t>Special Permit process through the Chelsea Planning Department – first file a building permit application with Inspectional Services.  You will be provided a letter of denial and the appropriate zoning permit forms.</a:t>
            </a:r>
          </a:p>
          <a:p>
            <a:r>
              <a:rPr lang="en-US" dirty="0" smtClean="0"/>
              <a:t>Licensing process through the Chelsea Licensing Commission</a:t>
            </a:r>
          </a:p>
          <a:p>
            <a:r>
              <a:rPr lang="en-US" dirty="0" smtClean="0"/>
              <a:t>You may concurrently being both processes.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45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It is recommended that all applications include the following: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Proof of ownership or lease of location</a:t>
            </a:r>
          </a:p>
          <a:p>
            <a:r>
              <a:rPr lang="en-US" dirty="0" smtClean="0"/>
              <a:t>Copy of application with Cannabis Control Commission</a:t>
            </a:r>
          </a:p>
          <a:p>
            <a:r>
              <a:rPr lang="en-US" dirty="0" smtClean="0"/>
              <a:t>Security Plan</a:t>
            </a:r>
          </a:p>
          <a:p>
            <a:r>
              <a:rPr lang="en-US" dirty="0" smtClean="0"/>
              <a:t>Site Plan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88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brainstorming presentation.potx" id="{DE77CA07-3D7A-4CF2-AF02-587F794CB3CB}" vid="{13C2A94F-C0A1-4622-B71C-29A3B00D5E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brainstorming presentation</Template>
  <TotalTime>128</TotalTime>
  <Words>286</Words>
  <Application>Microsoft Office PowerPoint</Application>
  <PresentationFormat>Widescreen</PresentationFormat>
  <Paragraphs>41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Century Gothic</vt:lpstr>
      <vt:lpstr>Palatino Linotype</vt:lpstr>
      <vt:lpstr>Wingdings 2</vt:lpstr>
      <vt:lpstr>Presentation on brainstorming</vt:lpstr>
      <vt:lpstr>How to open a Marijuana Establishment in Chelsea Massachusetts</vt:lpstr>
      <vt:lpstr>Step One FIND A LOCATION</vt:lpstr>
      <vt:lpstr>Step Two COMMUNITY OUTREACH</vt:lpstr>
      <vt:lpstr>Step Three  Host Agreement</vt:lpstr>
      <vt:lpstr>Step 4    Obtain your State License </vt:lpstr>
      <vt:lpstr>Step 5    Obtain Local Permits and Licenses</vt:lpstr>
      <vt:lpstr>Applications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open a Marijuana Establishment in Chelsea Massachusetts</dc:title>
  <dc:creator>Watson Fisher, Cheryl</dc:creator>
  <cp:lastModifiedBy>Watson Fisher, Cheryl</cp:lastModifiedBy>
  <cp:revision>9</cp:revision>
  <cp:lastPrinted>2018-06-01T12:18:56Z</cp:lastPrinted>
  <dcterms:created xsi:type="dcterms:W3CDTF">2018-06-01T11:48:46Z</dcterms:created>
  <dcterms:modified xsi:type="dcterms:W3CDTF">2018-06-01T14:58:31Z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